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E4F44-B556-4FAE-B210-3A0E60D6151E}" type="datetimeFigureOut">
              <a:rPr lang="ru-RU" smtClean="0"/>
              <a:pPr/>
              <a:t>09.10.2012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6D57B-7B93-4321-8AF4-2EDB585858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E4F44-B556-4FAE-B210-3A0E60D6151E}" type="datetimeFigureOut">
              <a:rPr lang="ru-RU" smtClean="0"/>
              <a:pPr/>
              <a:t>09.10.2012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6D57B-7B93-4321-8AF4-2EDB585858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E4F44-B556-4FAE-B210-3A0E60D6151E}" type="datetimeFigureOut">
              <a:rPr lang="ru-RU" smtClean="0"/>
              <a:pPr/>
              <a:t>09.10.2012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6D57B-7B93-4321-8AF4-2EDB585858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E4F44-B556-4FAE-B210-3A0E60D6151E}" type="datetimeFigureOut">
              <a:rPr lang="ru-RU" smtClean="0"/>
              <a:pPr/>
              <a:t>09.10.2012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6D57B-7B93-4321-8AF4-2EDB585858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E4F44-B556-4FAE-B210-3A0E60D6151E}" type="datetimeFigureOut">
              <a:rPr lang="ru-RU" smtClean="0"/>
              <a:pPr/>
              <a:t>09.10.2012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6D57B-7B93-4321-8AF4-2EDB585858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E4F44-B556-4FAE-B210-3A0E60D6151E}" type="datetimeFigureOut">
              <a:rPr lang="ru-RU" smtClean="0"/>
              <a:pPr/>
              <a:t>09.10.2012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6D57B-7B93-4321-8AF4-2EDB585858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E4F44-B556-4FAE-B210-3A0E60D6151E}" type="datetimeFigureOut">
              <a:rPr lang="ru-RU" smtClean="0"/>
              <a:pPr/>
              <a:t>09.10.2012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6D57B-7B93-4321-8AF4-2EDB585858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E4F44-B556-4FAE-B210-3A0E60D6151E}" type="datetimeFigureOut">
              <a:rPr lang="ru-RU" smtClean="0"/>
              <a:pPr/>
              <a:t>09.10.2012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6D57B-7B93-4321-8AF4-2EDB585858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E4F44-B556-4FAE-B210-3A0E60D6151E}" type="datetimeFigureOut">
              <a:rPr lang="ru-RU" smtClean="0"/>
              <a:pPr/>
              <a:t>09.10.2012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6D57B-7B93-4321-8AF4-2EDB585858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E4F44-B556-4FAE-B210-3A0E60D6151E}" type="datetimeFigureOut">
              <a:rPr lang="ru-RU" smtClean="0"/>
              <a:pPr/>
              <a:t>09.10.2012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6D57B-7B93-4321-8AF4-2EDB585858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E4F44-B556-4FAE-B210-3A0E60D6151E}" type="datetimeFigureOut">
              <a:rPr lang="ru-RU" smtClean="0"/>
              <a:pPr/>
              <a:t>09.10.2012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B46D57B-7B93-4321-8AF4-2EDB585858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D1E4F44-B556-4FAE-B210-3A0E60D6151E}" type="datetimeFigureOut">
              <a:rPr lang="ru-RU" smtClean="0"/>
              <a:pPr/>
              <a:t>09.10.2012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B46D57B-7B93-4321-8AF4-2EDB5858582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adm\Desktop\&#1053;&#1086;&#1074;&#1072;&#1103;%20&#1087;&#1072;&#1087;&#1082;&#1072;\Obayashki_-_S_chego_nachinaetsya_rodina_.mp3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ayashki_-_S_chego_nachinaetsya_rodina_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67544" y="476672"/>
            <a:ext cx="244475" cy="24447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1844824"/>
            <a:ext cx="8913963" cy="276998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6000" b="1" cap="all" spc="0" dirty="0" smtClean="0">
                <a:ln w="0"/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  </a:t>
            </a:r>
            <a:r>
              <a:rPr lang="ru-RU" sz="6000" b="1" cap="all" spc="0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«Мы строим </a:t>
            </a:r>
          </a:p>
          <a:p>
            <a:pPr algn="ctr"/>
            <a:r>
              <a:rPr lang="ru-RU" sz="6000" b="1" cap="all" spc="0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       добрый мир»</a:t>
            </a:r>
          </a:p>
          <a:p>
            <a:pPr algn="ctr"/>
            <a:endParaRPr lang="ru-RU" sz="5400" b="1" cap="all" spc="0" dirty="0">
              <a:ln w="0"/>
              <a:solidFill>
                <a:srgbClr val="FFFF00"/>
              </a:solidFill>
              <a:effectLst>
                <a:reflection blurRad="12700" stA="50000" endPos="50000" dist="5000" dir="5400000" sy="-100000" rotWithShape="0"/>
              </a:effectLst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4005064"/>
            <a:ext cx="828092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8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8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5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Патриотическое воспитание младших школьников</a:t>
            </a:r>
            <a:endParaRPr lang="ru-RU" sz="5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14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Наше творчество</a:t>
            </a:r>
            <a:endParaRPr lang="ru-RU" dirty="0"/>
          </a:p>
        </p:txBody>
      </p:sp>
      <p:pic>
        <p:nvPicPr>
          <p:cNvPr id="1026" name="Picture 2" descr="C:\Users\adm\Desktop\2011_02_14\IMG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5400000">
            <a:off x="874829" y="501435"/>
            <a:ext cx="2965341" cy="4211960"/>
          </a:xfrm>
          <a:prstGeom prst="rect">
            <a:avLst/>
          </a:prstGeom>
          <a:noFill/>
        </p:spPr>
      </p:pic>
      <p:pic>
        <p:nvPicPr>
          <p:cNvPr id="1027" name="Picture 3" descr="C:\Users\adm\Desktop\2011_02_14\IMG_000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5400000">
            <a:off x="5409172" y="3483212"/>
            <a:ext cx="2753641" cy="3995936"/>
          </a:xfrm>
          <a:prstGeom prst="rect">
            <a:avLst/>
          </a:prstGeom>
          <a:noFill/>
        </p:spPr>
      </p:pic>
      <p:pic>
        <p:nvPicPr>
          <p:cNvPr id="1028" name="Picture 4" descr="C:\Users\adm\Desktop\2011_02_14\IMG_000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5400000">
            <a:off x="5322160" y="662619"/>
            <a:ext cx="2892168" cy="3960440"/>
          </a:xfrm>
          <a:prstGeom prst="rect">
            <a:avLst/>
          </a:prstGeom>
          <a:noFill/>
        </p:spPr>
      </p:pic>
      <p:pic>
        <p:nvPicPr>
          <p:cNvPr id="1029" name="Picture 5" descr="C:\Users\adm\Desktop\2011_02_14\IMG_0003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5400000">
            <a:off x="942079" y="3401445"/>
            <a:ext cx="2939360" cy="4176465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980728"/>
            <a:ext cx="8724889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СПАСИБО ЗА ВНИМАНИЕ!</a:t>
            </a:r>
            <a:endParaRPr lang="ru-RU" sz="5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6080" y="2564904"/>
            <a:ext cx="8787919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УЧЕНИКИ 4 «А» КЛАССА</a:t>
            </a:r>
            <a:b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МОУ «СОШ № 1»</a:t>
            </a:r>
          </a:p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Г. КАНДАЛАКША</a:t>
            </a:r>
          </a:p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2011 год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Сестрички)))\Desktop\ДОБРЯТА\DSC03103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612576" y="836712"/>
            <a:ext cx="7919864" cy="5847086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700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\Pictures\MP Navigator\2011_02_13\IMG.jpg"/>
          <p:cNvPicPr>
            <a:picLocks noChangeAspect="1" noChangeArrowheads="1"/>
          </p:cNvPicPr>
          <p:nvPr/>
        </p:nvPicPr>
        <p:blipFill>
          <a:blip r:embed="rId2" cstate="screen">
            <a:lum bright="-14000" contrast="32000"/>
          </a:blip>
          <a:srcRect/>
          <a:stretch>
            <a:fillRect/>
          </a:stretch>
        </p:blipFill>
        <p:spPr bwMode="auto">
          <a:xfrm rot="10800000">
            <a:off x="0" y="836711"/>
            <a:ext cx="9144000" cy="5689601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/>
              <a:t>Экскурсия в музей милиции</a:t>
            </a:r>
            <a:endParaRPr lang="ru-RU" sz="5400" dirty="0"/>
          </a:p>
        </p:txBody>
      </p:sp>
      <p:pic>
        <p:nvPicPr>
          <p:cNvPr id="2050" name="Picture 2" descr="C:\Users\adm\Desktop\МАМА\ФОТОГРАФИИ\ПЕЧАТАТЬ\DSC0877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92596" y="1628800"/>
            <a:ext cx="7595828" cy="5063885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6000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\Desktop\МАМА\ФОТОГРАФИИ\ПЕЧАТАТЬ\DSC0877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762000"/>
            <a:ext cx="9144000" cy="6096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1520" y="5661248"/>
            <a:ext cx="43014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Впечатляет!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effectLst/>
            </a:endParaRPr>
          </a:p>
        </p:txBody>
      </p:sp>
    </p:spTree>
  </p:cSld>
  <p:clrMapOvr>
    <a:masterClrMapping/>
  </p:clrMapOvr>
  <p:transition spd="med" advClick="0" advTm="6000">
    <p:pull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\Desktop\МАМА\ФОТОГРАФИИ\ПЕЧАТАТЬ\DSC0877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54769"/>
            <a:ext cx="4608512" cy="691276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788024" y="1700808"/>
            <a:ext cx="417646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Ваш образ гордый </a:t>
            </a:r>
          </a:p>
          <a:p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смелый</a:t>
            </a:r>
          </a:p>
          <a:p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Пусть служит примером для нас!</a:t>
            </a:r>
          </a:p>
          <a:p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 за победу – спасибо,</a:t>
            </a:r>
          </a:p>
          <a:p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 не забудем вас!</a:t>
            </a:r>
            <a:endParaRPr lang="ru-RU" sz="36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6000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Наша рукописная книга</a:t>
            </a:r>
            <a:br>
              <a:rPr lang="ru-RU" sz="4000" dirty="0" smtClean="0"/>
            </a:br>
            <a:r>
              <a:rPr lang="ru-RU" sz="4000" b="1" dirty="0" smtClean="0"/>
              <a:t>«65-летию победы посвящаем…»</a:t>
            </a:r>
            <a:endParaRPr lang="ru-RU" sz="4000" b="1" dirty="0"/>
          </a:p>
        </p:txBody>
      </p:sp>
      <p:pic>
        <p:nvPicPr>
          <p:cNvPr id="5122" name="Picture 2" descr="C:\Users\adm\Desktop\МАМА\ФОТОГРАФИИ\Рукописная книга (65 лет войне)\DSC0785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9552" y="1556792"/>
            <a:ext cx="3073518" cy="5085184"/>
          </a:xfrm>
          <a:prstGeom prst="rect">
            <a:avLst/>
          </a:prstGeom>
          <a:noFill/>
        </p:spPr>
      </p:pic>
      <p:pic>
        <p:nvPicPr>
          <p:cNvPr id="5123" name="Picture 3" descr="C:\Users\adm\Desktop\МАМА\ФОТОГРАФИИ\Рукописная книга (65 лет войне)\DSC0785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139952" y="2348880"/>
            <a:ext cx="4728343" cy="3933056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6000">
    <p:comb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462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/>
              <a:t>Память о войне…</a:t>
            </a:r>
            <a:endParaRPr lang="ru-RU" sz="5400" dirty="0"/>
          </a:p>
        </p:txBody>
      </p:sp>
      <p:pic>
        <p:nvPicPr>
          <p:cNvPr id="1026" name="Picture 2" descr="C:\Users\adm\Desktop\МАМА\ФОТОГРАФИИ\Новая папка (2)\DSC0887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1196752"/>
            <a:ext cx="4275475" cy="4104456"/>
          </a:xfrm>
          <a:prstGeom prst="rect">
            <a:avLst/>
          </a:prstGeom>
          <a:noFill/>
        </p:spPr>
      </p:pic>
      <p:pic>
        <p:nvPicPr>
          <p:cNvPr id="1027" name="Picture 3" descr="C:\Users\adm\Desktop\МАМА\ФОТОГРАФИИ\Новая папка (2)\DSC0887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427984" y="2420888"/>
            <a:ext cx="4536504" cy="4107406"/>
          </a:xfrm>
          <a:prstGeom prst="rect">
            <a:avLst/>
          </a:prstGeom>
          <a:noFill/>
        </p:spPr>
      </p:pic>
      <p:pic>
        <p:nvPicPr>
          <p:cNvPr id="1028" name="Picture 4" descr="C:\Users\adm\Desktop\34d9cee6ceb8a1fa0216369426acba1c[1]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64390" y="5301209"/>
            <a:ext cx="3459538" cy="1556792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7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\Desktop\МАМА\Мамины\IMG_027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000500" y="0"/>
            <a:ext cx="51435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79512" y="1556792"/>
            <a:ext cx="396044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Готовность к подвигу зарождается в мыслях.</a:t>
            </a:r>
          </a:p>
          <a:p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(Живая Этика)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140</TotalTime>
  <Words>71</Words>
  <Application>Microsoft Office PowerPoint</Application>
  <PresentationFormat>Экран (4:3)</PresentationFormat>
  <Paragraphs>21</Paragraphs>
  <Slides>11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Слайд 1</vt:lpstr>
      <vt:lpstr>Слайд 2</vt:lpstr>
      <vt:lpstr>Слайд 3</vt:lpstr>
      <vt:lpstr>Экскурсия в музей милиции</vt:lpstr>
      <vt:lpstr>Слайд 5</vt:lpstr>
      <vt:lpstr>Слайд 6</vt:lpstr>
      <vt:lpstr>Наша рукописная книга «65-летию победы посвящаем…»</vt:lpstr>
      <vt:lpstr>Память о войне…</vt:lpstr>
      <vt:lpstr>Слайд 9</vt:lpstr>
      <vt:lpstr>Наше творчество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</dc:creator>
  <cp:lastModifiedBy>SPA</cp:lastModifiedBy>
  <cp:revision>14</cp:revision>
  <dcterms:created xsi:type="dcterms:W3CDTF">2011-02-13T18:19:12Z</dcterms:created>
  <dcterms:modified xsi:type="dcterms:W3CDTF">2012-10-09T15:44:02Z</dcterms:modified>
</cp:coreProperties>
</file>