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0" r:id="rId10"/>
    <p:sldId id="261" r:id="rId11"/>
    <p:sldId id="263" r:id="rId12"/>
    <p:sldId id="262" r:id="rId13"/>
    <p:sldId id="259" r:id="rId14"/>
    <p:sldId id="264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AB844-68EB-469B-9253-F52CF380860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32445-598F-477F-8C20-A9C6D5C0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-27384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Рукописная книга в начальной школе 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adm\Desktop\Рукописные книги\Саша Титова на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949" y="1828074"/>
            <a:ext cx="3698104" cy="49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5864799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МБОУ СОШ №1</a:t>
            </a:r>
            <a:br>
              <a:rPr lang="ru-RU" dirty="0" smtClean="0"/>
            </a:br>
            <a:r>
              <a:rPr lang="ru-RU" dirty="0" smtClean="0"/>
              <a:t>учитель Лукашова О.А.</a:t>
            </a:r>
            <a:br>
              <a:rPr lang="ru-RU" dirty="0" smtClean="0"/>
            </a:br>
            <a:r>
              <a:rPr lang="ru-RU" dirty="0" smtClean="0"/>
              <a:t>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817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\Desktop\Рукописные книги\Рукописная книга Лиды Чистяковой и уч-ся 2-А класс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390" y="1923874"/>
            <a:ext cx="4586866" cy="48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936" y="188640"/>
            <a:ext cx="8730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«Кандалакша»</a:t>
            </a:r>
          </a:p>
          <a:p>
            <a:pPr algn="ctr"/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коллективный сборник)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25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\Desktop\Рукописные книги\IMG_79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2132856"/>
            <a:ext cx="3599782" cy="45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\Desktop\Рукописные книги\IMG_79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431982" cy="45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552" y="0"/>
            <a:ext cx="91470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«Дядя Валя и Варзуга»</a:t>
            </a:r>
          </a:p>
          <a:p>
            <a:pPr algn="ctr"/>
            <a:r>
              <a:rPr lang="ru-RU" sz="5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(автор Александра Титова)</a:t>
            </a:r>
            <a:endParaRPr lang="ru-RU" sz="5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83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\Desktop\Рукописные книги\Рукописная книга о наших бабушках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3871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8372" y="116632"/>
            <a:ext cx="926888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 кого мы учимся доброте?»</a:t>
            </a:r>
          </a:p>
          <a:p>
            <a:pPr algn="ctr"/>
            <a:r>
              <a:rPr lang="ru-RU" sz="5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(коллективный сборник)</a:t>
            </a:r>
            <a:endParaRPr lang="ru-RU" sz="5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5517" y="116632"/>
            <a:ext cx="970329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«Зимняя сказка» </a:t>
            </a:r>
            <a:r>
              <a:rPr lang="ru-RU" sz="5200" b="1" i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200" b="1" i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000" b="1" i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(автор Александра Титова) </a:t>
            </a:r>
            <a:endParaRPr lang="ru-RU" sz="5000" b="1" i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adm\Desktop\Рукописные книги\Рукописная книга Саши Титов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12" y="1764160"/>
            <a:ext cx="3733248" cy="49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\Desktop\Рукописные книги\Саша Титова на презентаци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4160"/>
            <a:ext cx="3733248" cy="49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9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\Desktop\Рукописные книги\IMG_78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35108" y="1942966"/>
            <a:ext cx="4268522" cy="47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505" y="188640"/>
            <a:ext cx="8730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«Лесная Красавица»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(коллективный сборник)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4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\Desktop\Рукописные книги\IMG_77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8892"/>
            <a:ext cx="3380752" cy="45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\Desktop\Рукописные книги\IMG_77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668" y="2108892"/>
            <a:ext cx="3372122" cy="44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240" y="188640"/>
            <a:ext cx="85811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«Сказки старого леса»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(автор Лина Приходько)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0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-99392"/>
            <a:ext cx="8640959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Теперь мы понимаем, что </a:t>
            </a:r>
            <a:r>
              <a:rPr lang="ru-RU" sz="55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творчество</a:t>
            </a:r>
            <a:r>
              <a:rPr lang="ru-RU" sz="55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это </a:t>
            </a:r>
            <a:r>
              <a:rPr lang="ru-RU" sz="55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красота</a:t>
            </a:r>
            <a:r>
              <a:rPr lang="ru-RU" sz="55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мысли. </a:t>
            </a:r>
            <a:endParaRPr lang="ru-RU" sz="55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96422"/>
            <a:ext cx="5023122" cy="41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343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Ученики 2-А класса </a:t>
            </a:r>
            <a:br>
              <a:rPr lang="ru-RU" sz="1800" dirty="0" smtClean="0"/>
            </a:br>
            <a:r>
              <a:rPr lang="ru-RU" sz="1800" dirty="0" smtClean="0"/>
              <a:t>МБОУ СОШ №1,</a:t>
            </a:r>
            <a:br>
              <a:rPr lang="ru-RU" sz="1800" dirty="0" smtClean="0"/>
            </a:br>
            <a:r>
              <a:rPr lang="ru-RU" sz="1800" dirty="0" smtClean="0"/>
              <a:t>г. Кандалакша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06489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000" b="1" i="1" dirty="0" smtClean="0">
                <a:solidFill>
                  <a:srgbClr val="FF0000"/>
                </a:solidFill>
              </a:rPr>
              <a:t>Спасибо за внимание! 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adm\Desktop\Журналистика\1 полос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099" y="1025356"/>
            <a:ext cx="3972101" cy="44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53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031" y="188640"/>
            <a:ext cx="873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Служу Отечеству пером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Users\adm\Desktop\Журналистика\школа\Юные журналисты 2-А класс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86" y="1387257"/>
            <a:ext cx="8596594" cy="49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33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8245" y="-27384"/>
            <a:ext cx="840486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Пускай отточится перо,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 ясным и красивым будет. 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мы творчество своё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Представим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этих книгах.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adm\Desktop\Рукописные книги\На презентации наших рукописных книг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2731693"/>
            <a:ext cx="5819168" cy="40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27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-2738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«День рождения Книги!» 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Вдумайтесь в эти слова… 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Ведь очень даже непросто 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Явилась на свет она. 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adm\Desktop\Журналистика\IMG_35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46936"/>
            <a:ext cx="6120680" cy="4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5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4624"/>
            <a:ext cx="81369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Как долго мы сочиняли </a:t>
            </a:r>
          </a:p>
          <a:p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Легенды, рассказы, стихи, </a:t>
            </a:r>
          </a:p>
          <a:p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Рисунки к ним рисовали </a:t>
            </a:r>
          </a:p>
          <a:p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И делали всё от души. </a:t>
            </a:r>
          </a:p>
          <a:p>
            <a:endParaRPr lang="ru-RU" dirty="0"/>
          </a:p>
        </p:txBody>
      </p:sp>
      <p:pic>
        <p:nvPicPr>
          <p:cNvPr id="12290" name="Picture 2" descr="C:\Users\adm\Desktop\Рукописные книги\Милана Смирнова, 8 л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5509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61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1781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А сердце велело работать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По теме «Наш северный край»,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И, создавая работу,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Девиз был: «Смелее дерзай!»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adm\Desktop\Семь чудес моей малой родины\папка для рукописной книги\IMG_59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17"/>
          <a:stretch/>
        </p:blipFill>
        <p:spPr bwMode="auto">
          <a:xfrm>
            <a:off x="2627784" y="2626326"/>
            <a:ext cx="4001846" cy="40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59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-27384"/>
            <a:ext cx="6534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Историю нашего края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Мы изучили сполна,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Святыни родные, природу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Узнали тоже не зря.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adm\Desktop\Семь чудес моей малой родины\Презентация  Триф. Чтения\IMG_1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27162"/>
            <a:ext cx="6480720" cy="42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49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-27384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Так легче было трудиться,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Имея багаж за спиной.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 вот готова работа –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Бери, мой друг, и читай!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adm\Desktop\Рукописные книги\Рукописная книга Феодорит Кольск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27161"/>
            <a:ext cx="5760640" cy="41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56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020" y="188640"/>
            <a:ext cx="8730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«Феодорит Кольский»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(коллективный сборник)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4" name="Picture 4" descr="C:\Users\adm\Desktop\Рукописные книги\IMG_77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480894" cy="47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03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206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Ученики 2-А класса  МБОУ СОШ №1, г. Кандалакша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Pilot</cp:lastModifiedBy>
  <cp:revision>13</cp:revision>
  <dcterms:created xsi:type="dcterms:W3CDTF">2013-03-22T12:30:42Z</dcterms:created>
  <dcterms:modified xsi:type="dcterms:W3CDTF">2013-03-29T17:08:09Z</dcterms:modified>
</cp:coreProperties>
</file>