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0" r:id="rId3"/>
    <p:sldId id="262" r:id="rId4"/>
    <p:sldId id="266" r:id="rId5"/>
    <p:sldId id="277" r:id="rId6"/>
    <p:sldId id="276" r:id="rId7"/>
    <p:sldId id="27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800000"/>
    <a:srgbClr val="CC0000"/>
    <a:srgbClr val="B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27B22-416B-4C57-875F-68EA7AD8B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E6294-F294-450F-BE3D-AEA7DDAA6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565EB-7F1B-4AF3-A7CD-A7A5021135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49803-B084-40D1-918E-CA185E530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03619-24B2-4DAE-B464-2FC4DC77A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3F225-1850-412C-BFCF-9A1529215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D51C1-9124-4FDA-90F2-8E887B554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59BC1-FA7B-499D-9347-A853724DB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56C5C-9AFF-4D48-8820-3C69A6EA2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9BFF0-FE0A-463D-810C-B5CBAC6B95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A869F-1E6F-4584-BA13-2ED655D26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5039C-6DEC-4D66-B697-AF9399F59F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1A157-798D-4F11-9BB8-C586CF2DB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DA817-FF5F-43C8-8515-773B8FC45E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023C3-1D2D-4438-8120-B4D8F6F192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45B0084-F135-47E0-80E9-A4C8BCC56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404813"/>
            <a:ext cx="6767513" cy="2663825"/>
          </a:xfrm>
        </p:spPr>
        <p:txBody>
          <a:bodyPr/>
          <a:lstStyle/>
          <a:p>
            <a:pPr eaLnBrk="1" hangingPunct="1"/>
            <a:r>
              <a:rPr lang="ru-RU" sz="2400" b="1" i="1" smtClean="0">
                <a:solidFill>
                  <a:schemeClr val="accent2"/>
                </a:solidFill>
              </a:rPr>
              <a:t>Презентация на тему: </a:t>
            </a:r>
            <a:br>
              <a:rPr lang="ru-RU" sz="2400" b="1" i="1" smtClean="0">
                <a:solidFill>
                  <a:schemeClr val="accent2"/>
                </a:solidFill>
              </a:rPr>
            </a:br>
            <a:r>
              <a:rPr lang="ru-RU" sz="2400" b="1" i="1" smtClean="0">
                <a:solidFill>
                  <a:schemeClr val="accent2"/>
                </a:solidFill>
              </a:rPr>
              <a:t/>
            </a:r>
            <a:br>
              <a:rPr lang="ru-RU" sz="2400" b="1" i="1" smtClean="0">
                <a:solidFill>
                  <a:schemeClr val="accent2"/>
                </a:solidFill>
              </a:rPr>
            </a:br>
            <a:r>
              <a:rPr lang="ru-RU" sz="3200" b="1" i="1" smtClean="0">
                <a:solidFill>
                  <a:srgbClr val="CC0000"/>
                </a:solidFill>
              </a:rPr>
              <a:t>«Путешествие в страну Доброславию.</a:t>
            </a:r>
            <a:br>
              <a:rPr lang="ru-RU" sz="3200" b="1" i="1" smtClean="0">
                <a:solidFill>
                  <a:srgbClr val="CC0000"/>
                </a:solidFill>
              </a:rPr>
            </a:br>
            <a:r>
              <a:rPr lang="ru-RU" sz="3200" b="1" i="1" smtClean="0">
                <a:solidFill>
                  <a:srgbClr val="CC0000"/>
                </a:solidFill>
              </a:rPr>
              <a:t>Стенгазета «Живое слово»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789363"/>
            <a:ext cx="7416800" cy="18240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accent2"/>
                </a:solidFill>
              </a:rPr>
              <a:t>Учащихся 3 класса Б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accent2"/>
                </a:solidFill>
              </a:rPr>
              <a:t>МБОУ СОШ №1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accent2"/>
                </a:solidFill>
              </a:rPr>
              <a:t>города Сафоново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accent2"/>
                </a:solidFill>
              </a:rPr>
              <a:t>Смоленской области.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accent2"/>
                </a:solidFill>
              </a:rPr>
              <a:t>Классный руководитель: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accent2"/>
                </a:solidFill>
              </a:rPr>
              <a:t> Наталья Николаевна Носикова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5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75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35750" cy="1138237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Цветок «Добрых» желаний.</a:t>
            </a:r>
            <a:br>
              <a:rPr lang="ru-RU" sz="4000" smtClean="0">
                <a:solidFill>
                  <a:srgbClr val="FF0000"/>
                </a:solidFill>
              </a:rPr>
            </a:br>
            <a:endParaRPr lang="ru-RU" sz="4000" smtClean="0">
              <a:solidFill>
                <a:srgbClr val="FF000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2204864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4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557338"/>
            <a:ext cx="4038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Я хочу чтобы, все люди земли относились друг к другу заботливо, ласково, с терпением и пониманием. </a:t>
            </a:r>
            <a:r>
              <a:rPr lang="ru-RU" sz="1800" b="1" i="1" smtClean="0">
                <a:solidFill>
                  <a:srgbClr val="FF0000"/>
                </a:solidFill>
              </a:rPr>
              <a:t>(Вакхов Павел)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Мне хочется, чтобы все люди говорили только добрые и вежливые слова. </a:t>
            </a:r>
            <a:r>
              <a:rPr lang="ru-RU" sz="1800" b="1" i="1" smtClean="0">
                <a:solidFill>
                  <a:srgbClr val="FF0000"/>
                </a:solidFill>
              </a:rPr>
              <a:t>(Мирзамойдинова Мубина)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Мне очень-очень хочется, чтобы все жители земли совершали только добрые поступки. </a:t>
            </a:r>
            <a:r>
              <a:rPr lang="ru-RU" sz="1800" b="1" i="1" smtClean="0">
                <a:solidFill>
                  <a:srgbClr val="FF0000"/>
                </a:solidFill>
              </a:rPr>
              <a:t>(Долотова Ира)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Я думаю, что если люди добры, то они никогда не обидят бездомных животных. Мне хочется, чтобы каждое такое животное нашло себе самого доброго и любящего хозяина</a:t>
            </a:r>
            <a:r>
              <a:rPr lang="ru-RU" sz="1800" b="1" smtClean="0">
                <a:solidFill>
                  <a:srgbClr val="002060"/>
                </a:solidFill>
              </a:rPr>
              <a:t>. </a:t>
            </a:r>
            <a:r>
              <a:rPr lang="ru-RU" sz="1800" b="1" i="1" smtClean="0">
                <a:solidFill>
                  <a:srgbClr val="FF0000"/>
                </a:solidFill>
              </a:rPr>
              <a:t>(Говоров Даниил)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23088" cy="12827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Цветок «Добрых» желаний.</a:t>
            </a:r>
            <a:br>
              <a:rPr lang="ru-RU" smtClean="0">
                <a:solidFill>
                  <a:srgbClr val="FF0000"/>
                </a:solidFill>
              </a:rPr>
            </a:br>
            <a:endParaRPr lang="ru-RU" smtClean="0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827463" cy="4492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Делайте добро другим и будьте самыми счастливыми людьми в мире. </a:t>
            </a:r>
            <a:r>
              <a:rPr lang="ru-RU" sz="1800" b="1" i="1" smtClean="0">
                <a:solidFill>
                  <a:srgbClr val="FF0000"/>
                </a:solidFill>
              </a:rPr>
              <a:t>(Непомнящих Алексей)</a:t>
            </a:r>
          </a:p>
          <a:p>
            <a:pPr eaLnBrk="1" hangingPunct="1">
              <a:lnSpc>
                <a:spcPct val="9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Если человек очень злой, будьте к нему добры, и он обязательно изменится</a:t>
            </a:r>
            <a:r>
              <a:rPr lang="ru-RU" sz="1800" b="1" i="1" smtClean="0">
                <a:solidFill>
                  <a:srgbClr val="FF0000"/>
                </a:solidFill>
              </a:rPr>
              <a:t>.(Гращенкова Алина)</a:t>
            </a:r>
          </a:p>
          <a:p>
            <a:pPr eaLnBrk="1" hangingPunct="1">
              <a:lnSpc>
                <a:spcPct val="9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Пусть в сердце каждого человека поселятся: щедрость, любовь, понимание, уважение, мир, согласие, доверие, справедливость. Это и будет сердце доброго человека. </a:t>
            </a:r>
            <a:r>
              <a:rPr lang="ru-RU" sz="1800" b="1" i="1" smtClean="0">
                <a:solidFill>
                  <a:srgbClr val="FF0000"/>
                </a:solidFill>
              </a:rPr>
              <a:t>(Романенкова Александра)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2276872"/>
            <a:ext cx="4038600" cy="3028950"/>
          </a:xfrm>
          <a:prstGeom prst="ellipse">
            <a:avLst/>
          </a:prstGeom>
          <a:ln w="190500" cap="rnd"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00"/>
                            </p:stCondLst>
                            <p:childTnLst>
                              <p:par>
                                <p:cTn id="1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1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100"/>
                            </p:stCondLst>
                            <p:childTnLst>
                              <p:par>
                                <p:cTn id="2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1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643813" cy="1138237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«Доброе» стихотворение.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844824"/>
            <a:ext cx="3024336" cy="4032448"/>
          </a:xfrm>
          <a:ln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253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628775"/>
            <a:ext cx="4038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000" b="1" i="1" smtClean="0">
                <a:solidFill>
                  <a:srgbClr val="FF0000"/>
                </a:solidFill>
              </a:rPr>
              <a:t>Доброта.</a:t>
            </a:r>
            <a:endParaRPr lang="ru-RU" sz="1000" i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Что такое доброта? –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Это добрая душа,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Это добрые поступки,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Это помощи рука,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Это состраданье к людям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Оказавшимся в беде, 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А еще, сказала мама: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- Доброта она везде: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В теплых дружеских объятьях,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В незатейливых словах,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Помогающих справляться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В трудных жизненных делах.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В чуткой, бережной заботе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О детях, и о стариках…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Добро живет, конечно, в людях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И в их отзывчивых сердцах.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Оно вокруг, оно повсюду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И нужно только разглядеть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Ведь нет на свете человека,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Которого добро не может отогреть.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И я, конечно, тоже постараюсь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Раскрасить этот мир, как красками добром.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- О чем мечтаю я? – лишь вам признаюсь: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002060"/>
                </a:solidFill>
              </a:rPr>
              <a:t>- Пусть счастье и добро согреют каждый дом!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i="1" smtClean="0">
                <a:solidFill>
                  <a:srgbClr val="FF0000"/>
                </a:solidFill>
              </a:rPr>
              <a:t>(Георгиева Николета)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5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5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5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5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5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5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5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5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5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0"/>
                            </p:stCondLst>
                            <p:childTnLst>
                              <p:par>
                                <p:cTn id="6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53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53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253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253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500"/>
                            </p:stCondLst>
                            <p:childTnLst>
                              <p:par>
                                <p:cTn id="8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253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253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253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253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500"/>
                            </p:stCondLst>
                            <p:childTnLst>
                              <p:par>
                                <p:cTn id="9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253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253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253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253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253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FF0000"/>
                </a:solidFill>
              </a:rPr>
              <a:t>«Добрый» кроссворд.</a:t>
            </a:r>
            <a:br>
              <a:rPr lang="ru-RU" sz="3200" smtClean="0">
                <a:solidFill>
                  <a:srgbClr val="FF0000"/>
                </a:solidFill>
              </a:rPr>
            </a:br>
            <a:r>
              <a:rPr lang="ru-RU" sz="3200" i="1" smtClean="0">
                <a:solidFill>
                  <a:srgbClr val="FF0000"/>
                </a:solidFill>
              </a:rPr>
              <a:t>(Романенкова Александра)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b="1" i="1" smtClean="0">
                <a:solidFill>
                  <a:srgbClr val="002060"/>
                </a:solidFill>
              </a:rPr>
              <a:t>Разгадай слово,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smtClean="0">
                <a:solidFill>
                  <a:srgbClr val="002060"/>
                </a:solidFill>
              </a:rPr>
              <a:t>	зашифрованное в розовых клеточках.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600" b="1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Чувство удовольствия, внутреннего удовлетворения.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Способность постичь смысл чего-либо.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Трепетное отношение к близкому человеку.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… и труд, все перетрут. (Пословица)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Выражение признательности за оказанное добро.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smtClean="0">
                <a:solidFill>
                  <a:srgbClr val="002060"/>
                </a:solidFill>
              </a:rPr>
              <a:t>	</a:t>
            </a:r>
            <a:r>
              <a:rPr lang="ru-RU" sz="1600" b="1" i="1" smtClean="0">
                <a:solidFill>
                  <a:srgbClr val="002060"/>
                </a:solidFill>
              </a:rPr>
              <a:t>Ответы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Радость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Понимание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Любовь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Терпение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1600" b="1" smtClean="0">
                <a:solidFill>
                  <a:srgbClr val="002060"/>
                </a:solidFill>
              </a:rPr>
              <a:t>Благодарность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204864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35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35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35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35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35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35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35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35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35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1000"/>
                            </p:stCondLst>
                            <p:childTnLst>
                              <p:par>
                                <p:cTn id="8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2355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355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355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3000"/>
                            </p:stCondLst>
                            <p:childTnLst>
                              <p:par>
                                <p:cTn id="9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355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355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355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FF0000"/>
                </a:solidFill>
              </a:rPr>
              <a:t/>
            </a:r>
            <a:br>
              <a:rPr lang="ru-RU" sz="3200" smtClean="0">
                <a:solidFill>
                  <a:srgbClr val="FF0000"/>
                </a:solidFill>
              </a:rPr>
            </a:br>
            <a:r>
              <a:rPr lang="ru-RU" sz="3200" smtClean="0">
                <a:solidFill>
                  <a:srgbClr val="FF0000"/>
                </a:solidFill>
              </a:rPr>
              <a:t>Ребус.</a:t>
            </a:r>
            <a:br>
              <a:rPr lang="ru-RU" sz="3200" smtClean="0">
                <a:solidFill>
                  <a:srgbClr val="FF0000"/>
                </a:solidFill>
              </a:rPr>
            </a:br>
            <a:r>
              <a:rPr lang="ru-RU" sz="3200" i="1" smtClean="0">
                <a:solidFill>
                  <a:srgbClr val="FF0000"/>
                </a:solidFill>
              </a:rPr>
              <a:t>(Романенкова Александра)</a:t>
            </a:r>
            <a:r>
              <a:rPr lang="ru-RU" sz="4000" i="1" smtClean="0"/>
              <a:t/>
            </a:r>
            <a:br>
              <a:rPr lang="ru-RU" sz="4000" i="1" smtClean="0"/>
            </a:br>
            <a:endParaRPr lang="ru-RU" sz="4000" i="1" smtClean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13" y="1484785"/>
            <a:ext cx="5760638" cy="4320479"/>
          </a:xfrm>
          <a:ln w="127000" cap="rnd"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Давайте поиграем.</a:t>
            </a:r>
            <a:br>
              <a:rPr lang="ru-RU" sz="4000" smtClean="0">
                <a:solidFill>
                  <a:srgbClr val="FF0000"/>
                </a:solidFill>
              </a:rPr>
            </a:br>
            <a:endParaRPr lang="ru-RU" sz="4000" smtClean="0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rgbClr val="002060"/>
                </a:solidFill>
              </a:rPr>
              <a:t>Дети встают в круг.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rgbClr val="002060"/>
                </a:solidFill>
              </a:rPr>
              <a:t>Водящий рассказывает сказку: «Жил-был злой волшебник. Всю свою долгую жизнь он ссорил детей и учил их говорить друг другу злые слова. И однажды этот волшебник решил поссорить всех людей на земле! Он взмахнул волшебной палочкой – и все люди на земле стали говорить друг о друге только плохо, а потом и вообще перестали разговаривать. Всем стало грустно и скучно. И тогда люди прогнали злого волшебника на необитаемый остров, а сами стали говорить друг другу только добрые и теплые слова, а все плохие забыли. А давайте вспомним, какими добрыми словами пользуемся мы, когда говорим со своими близкими людьми: мамами, папами, родными, друзьями». Дети перечисляют. 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rgbClr val="002060"/>
                </a:solidFill>
              </a:rPr>
              <a:t>Водящий: «А ведь на самом деле в каждом человеке есть что-то очень хорошее. Давайте посмотрим друг на друга и попробуем это увидеть». 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rgbClr val="002060"/>
                </a:solidFill>
              </a:rPr>
              <a:t> Далее он берет в руки мяч и предлагает детям назвать доброе качество своего соседа, объяснить, почему так считает. Ребенок передает мяч другому игроку. И так по кругу, пока мяч не обойдет всех детей.</a:t>
            </a:r>
            <a:r>
              <a:rPr lang="ru-RU" sz="1200" smtClean="0">
                <a:solidFill>
                  <a:srgbClr val="00206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i="1" smtClean="0">
                <a:solidFill>
                  <a:srgbClr val="FF0000"/>
                </a:solidFill>
              </a:rPr>
              <a:t>(Ефремов Никита)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  <a:prstGeom prst="ellipse">
            <a:avLst/>
          </a:prstGeom>
          <a:ln w="63500" cap="rnd"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35750" cy="10668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Благодарим за внимание!!!</a:t>
            </a:r>
          </a:p>
        </p:txBody>
      </p:sp>
      <p:sp>
        <p:nvSpPr>
          <p:cNvPr id="32770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" name="Объект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1988840"/>
            <a:ext cx="5112568" cy="3834426"/>
          </a:xfrm>
          <a:prstGeom prst="roundRect">
            <a:avLst>
              <a:gd name="adj" fmla="val 11111"/>
            </a:avLst>
          </a:prstGeom>
          <a:ln w="190500" cap="rnd">
            <a:noFill/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perspectiveLef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30925" cy="922337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solidFill>
                  <a:srgbClr val="CC0000"/>
                </a:solidFill>
              </a:rPr>
              <a:t>Стенгазета «Живое слово» :</a:t>
            </a:r>
            <a:endParaRPr lang="ru-RU" sz="2800" smtClean="0"/>
          </a:p>
        </p:txBody>
      </p:sp>
      <p:pic>
        <p:nvPicPr>
          <p:cNvPr id="4" name="Объект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442968">
            <a:off x="284163" y="1412875"/>
            <a:ext cx="7815262" cy="5072063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6481762" cy="1431925"/>
          </a:xfrm>
        </p:spPr>
        <p:txBody>
          <a:bodyPr/>
          <a:lstStyle/>
          <a:p>
            <a:pPr eaLnBrk="1" hangingPunct="1"/>
            <a:r>
              <a:rPr lang="ru-RU" sz="3600" b="1" i="1" smtClean="0">
                <a:solidFill>
                  <a:srgbClr val="CC0000"/>
                </a:solidFill>
              </a:rPr>
              <a:t>Стенгазета «Живое слово» 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916113"/>
            <a:ext cx="6840537" cy="4321175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Мостик…</a:t>
            </a:r>
          </a:p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Деревце «Добрых» поступков.</a:t>
            </a:r>
          </a:p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Цветок «Добрых» желаний.</a:t>
            </a:r>
          </a:p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«Доброе» стихотворение.</a:t>
            </a:r>
          </a:p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«Добрый» кроссворд.</a:t>
            </a:r>
          </a:p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Ребус.</a:t>
            </a:r>
          </a:p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Давайте поиграем.</a:t>
            </a:r>
          </a:p>
          <a:p>
            <a:pPr eaLnBrk="1" hangingPunct="1"/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800"/>
                            </p:stCondLst>
                            <p:childTnLst>
                              <p:par>
                                <p:cTn id="26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35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350"/>
                            </p:stCondLst>
                            <p:childTnLst>
                              <p:par>
                                <p:cTn id="4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7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700"/>
                            </p:stCondLst>
                            <p:childTnLst>
                              <p:par>
                                <p:cTn id="54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6553200" cy="7207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Наш девиз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4292600"/>
            <a:ext cx="7704138" cy="21605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smtClean="0"/>
              <a:t>	</a:t>
            </a:r>
            <a:r>
              <a:rPr lang="ru-RU" sz="2800" b="1" i="1" smtClean="0">
                <a:solidFill>
                  <a:srgbClr val="002060"/>
                </a:solidFill>
              </a:rPr>
              <a:t>«Доброта. Вот качество, которое я желаю приобрести больше всех других»</a:t>
            </a:r>
          </a:p>
          <a:p>
            <a:pPr algn="ctr" eaLnBrk="1" hangingPunct="1">
              <a:buFontTx/>
              <a:buNone/>
            </a:pPr>
            <a:r>
              <a:rPr lang="ru-RU" sz="2800" b="1" i="1" smtClean="0">
                <a:solidFill>
                  <a:srgbClr val="002060"/>
                </a:solidFill>
              </a:rPr>
              <a:t>Л.Толстой</a:t>
            </a:r>
          </a:p>
          <a:p>
            <a:pPr algn="ctr" eaLnBrk="1" hangingPunct="1">
              <a:buFontTx/>
              <a:buNone/>
            </a:pPr>
            <a:r>
              <a:rPr lang="ru-RU" sz="1800" b="1" i="1" smtClean="0">
                <a:solidFill>
                  <a:srgbClr val="FF0000"/>
                </a:solidFill>
              </a:rPr>
              <a:t>(Цыганков Костя)</a:t>
            </a:r>
          </a:p>
        </p:txBody>
      </p:sp>
      <p:pic>
        <p:nvPicPr>
          <p:cNvPr id="17412" name="Picture 4" descr="C:\Users\pc\Desktop\Фото Живое слово добрята\SAM_564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1196752"/>
            <a:ext cx="3672408" cy="2754306"/>
          </a:xfrm>
          <a:prstGeom prst="rect">
            <a:avLst/>
          </a:prstGeom>
          <a:ln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3813"/>
            <a:ext cx="5772150" cy="110172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Мостик…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1628775"/>
            <a:ext cx="3313113" cy="42481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b="1" i="1" smtClean="0">
                <a:solidFill>
                  <a:srgbClr val="002060"/>
                </a:solidFill>
              </a:rPr>
              <a:t>Собери рассыпавшиеся буквы и узнай название этого мостика. </a:t>
            </a:r>
            <a:r>
              <a:rPr lang="ru-RU" sz="1600" b="1" i="1" smtClean="0">
                <a:solidFill>
                  <a:srgbClr val="FF0000"/>
                </a:solidFill>
              </a:rPr>
              <a:t>(Михальцова Юля)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9999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9" name="Rectangle 11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6273800" cy="777875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FF0000"/>
                </a:solidFill>
              </a:rPr>
              <a:t>Деревце «Добрых» поступков.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4051" y="899195"/>
            <a:ext cx="2160239" cy="2880320"/>
          </a:xfrm>
          <a:solidFill>
            <a:srgbClr val="FFFFFF">
              <a:shade val="85000"/>
            </a:srgbClr>
          </a:solidFill>
          <a:ln w="190500" cap="sq"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765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938588"/>
            <a:ext cx="8229600" cy="23701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Мы с папой сделали деревянную кормушку. Ведь птицам зимой не хватает корма, они могут погибнуть! Затем мы повесили ее на деревце возле подъезда. Каждое утро я насыпал корм. К кормушке прилетали синички, снегири воробьи и другие птицы. Некоторые осмелели и садились прямо ко мне на ладонь. Я с удовольствие наблюдал, как они кушают! Как приятно заботиться о птицах!</a:t>
            </a:r>
            <a:r>
              <a:rPr lang="en-US" sz="1800" b="1" i="1" smtClean="0">
                <a:solidFill>
                  <a:srgbClr val="002060"/>
                </a:solidFill>
              </a:rPr>
              <a:t> </a:t>
            </a:r>
            <a:r>
              <a:rPr lang="en-US" sz="1800" b="1" i="1" smtClean="0">
                <a:solidFill>
                  <a:srgbClr val="FF0000"/>
                </a:solidFill>
              </a:rPr>
              <a:t>(</a:t>
            </a:r>
            <a:r>
              <a:rPr lang="ru-RU" sz="1800" b="1" i="1" smtClean="0">
                <a:solidFill>
                  <a:srgbClr val="FF0000"/>
                </a:solidFill>
              </a:rPr>
              <a:t>Ефремов Никита)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Однажды мы с мамой нашли маленького котенка. Мы его покормили. Он стал прибегать к нам в огород. Нам стало его очень жалко, и мы взяли его к себе домой. Дали ему имя – Кузя. Теперь он живет с нами</a:t>
            </a:r>
            <a:r>
              <a:rPr lang="ru-RU" sz="1800" b="1" i="1" smtClean="0">
                <a:solidFill>
                  <a:srgbClr val="FF0000"/>
                </a:solidFill>
              </a:rPr>
              <a:t>. (Ефимова Юля)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6562725" cy="12954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FF0000"/>
                </a:solidFill>
              </a:rPr>
              <a:t/>
            </a:r>
            <a:br>
              <a:rPr lang="en-US" sz="4000" smtClean="0">
                <a:solidFill>
                  <a:srgbClr val="FF0000"/>
                </a:solidFill>
              </a:rPr>
            </a:br>
            <a:r>
              <a:rPr lang="ru-RU" sz="4000" smtClean="0">
                <a:solidFill>
                  <a:srgbClr val="FF0000"/>
                </a:solidFill>
              </a:rPr>
              <a:t>Деревце «Добрых» поступков.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Я с мамой гуляла в парке. Мы увидели маленькую бездомную собачку. Я стала с ней играть. Мы решили взять беспризорника домой.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i="1" smtClean="0">
                <a:solidFill>
                  <a:srgbClr val="002060"/>
                </a:solidFill>
              </a:rPr>
              <a:t>	Я кормила щенка, играла с ним, купала. Я его очень люблю, а он любит меня!!! </a:t>
            </a:r>
            <a:r>
              <a:rPr lang="ru-RU" sz="1800" b="1" i="1" smtClean="0">
                <a:solidFill>
                  <a:srgbClr val="FF0000"/>
                </a:solidFill>
              </a:rPr>
              <a:t>(Мирзамойдинова Мубина)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b="1" i="1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rgbClr val="002060"/>
                </a:solidFill>
              </a:rPr>
              <a:t>Однажды мы поехали на дачу. Там мы увидели, как две огромные собаки загнали маленького-маленького котенка на яблоню. Я попытался отвлечь собак и  бросил им мяч. Собаки стали с ним играть. Котенок был спасен! </a:t>
            </a:r>
            <a:r>
              <a:rPr lang="ru-RU" sz="1800" b="1" i="1" smtClean="0">
                <a:solidFill>
                  <a:srgbClr val="FF0000"/>
                </a:solidFill>
              </a:rPr>
              <a:t>(Зверев Вадим)</a:t>
            </a:r>
          </a:p>
          <a:p>
            <a:pPr eaLnBrk="1" hangingPunct="1">
              <a:lnSpc>
                <a:spcPct val="80000"/>
              </a:lnSpc>
            </a:pPr>
            <a:endParaRPr lang="ru-RU" sz="1800" b="1" i="1" smtClean="0"/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3617" y="3938588"/>
            <a:ext cx="2916766" cy="2187575"/>
          </a:xfrm>
          <a:ln>
            <a:solidFill>
              <a:srgbClr val="FF99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067550" cy="1138237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Деревце «Добрых» поступков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628800"/>
            <a:ext cx="3240360" cy="2430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9999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4221163"/>
            <a:ext cx="8229600" cy="21875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i="1" smtClean="0">
                <a:solidFill>
                  <a:srgbClr val="002060"/>
                </a:solidFill>
              </a:rPr>
              <a:t>В этом году мы всем классом приняли участие в акции «Ты не один», которая была приурочена к Международному дню пожилых людей. Мы своими руками сделали самые разные подарки. Пожилым людям было очень приятно! </a:t>
            </a:r>
            <a:r>
              <a:rPr lang="ru-RU" sz="2400" b="1" i="1" smtClean="0">
                <a:solidFill>
                  <a:srgbClr val="FF0000"/>
                </a:solidFill>
              </a:rPr>
              <a:t>(Романенкова Александра)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23088" cy="120967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Деревце «Добрых» поступков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b="1" i="1" smtClean="0">
                <a:solidFill>
                  <a:srgbClr val="002060"/>
                </a:solidFill>
              </a:rPr>
              <a:t>Мы с ребятами играли в песочнице. Вдруг около нас прошла очень некрасивая кошка. Она линяла. Мальчишки из соседнего двора стали бросать в нее камнями. Мы стали защищать несчастное животное. После этого случая кошка постоянно приходила к нам в песочницу и лежала рядом на травке. </a:t>
            </a:r>
            <a:r>
              <a:rPr lang="ru-RU" sz="1600" b="1" i="1" smtClean="0">
                <a:solidFill>
                  <a:srgbClr val="FF0000"/>
                </a:solidFill>
              </a:rPr>
              <a:t>(Веселов Виталик)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i="1" smtClean="0">
                <a:solidFill>
                  <a:srgbClr val="002060"/>
                </a:solidFill>
              </a:rPr>
              <a:t>Мы всей семьей отдыхали  на море. Мне очень нравилось строить из песка домики и купаться в море. Однажды я заметили седую, грязную, оборванную старушку. Она что-то бормотала про себя и подбирала с песка какие-то предметы,  складывала их в сумку. Как мне потом рассказали,  эта старушка подбирала с пляжа осколки стекла, которыми мы дети могли порезать себе ноги. </a:t>
            </a:r>
            <a:r>
              <a:rPr lang="ru-RU" sz="1600" b="1" i="1" smtClean="0">
                <a:solidFill>
                  <a:srgbClr val="FF0000"/>
                </a:solidFill>
              </a:rPr>
              <a:t>(Цыганков Костя)</a:t>
            </a:r>
          </a:p>
          <a:p>
            <a:pPr eaLnBrk="1" hangingPunct="1">
              <a:lnSpc>
                <a:spcPct val="80000"/>
              </a:lnSpc>
            </a:pPr>
            <a:endParaRPr lang="ru-RU" sz="1600" smtClean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3933056"/>
            <a:ext cx="1828453" cy="2437938"/>
          </a:xfrm>
          <a:prstGeom prst="roundRect">
            <a:avLst>
              <a:gd name="adj" fmla="val 11111"/>
            </a:avLst>
          </a:prstGeom>
          <a:ln w="190500" cap="rnd">
            <a:solidFill>
              <a:srgbClr val="FF9999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941</Words>
  <Application>Microsoft Office PowerPoint</Application>
  <PresentationFormat>Экран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Презентация на тему:   «Путешествие в страну Доброславию. Стенгазета «Живое слово»</vt:lpstr>
      <vt:lpstr>Стенгазета «Живое слово» :</vt:lpstr>
      <vt:lpstr>Стенгазета «Живое слово» :</vt:lpstr>
      <vt:lpstr>Наш девиз</vt:lpstr>
      <vt:lpstr>Мостик… </vt:lpstr>
      <vt:lpstr>Деревце «Добрых» поступков. </vt:lpstr>
      <vt:lpstr> Деревце «Добрых» поступков. </vt:lpstr>
      <vt:lpstr>Деревце «Добрых» поступков</vt:lpstr>
      <vt:lpstr>Деревце «Добрых» поступков</vt:lpstr>
      <vt:lpstr>Цветок «Добрых» желаний. </vt:lpstr>
      <vt:lpstr>Цветок «Добрых» желаний. </vt:lpstr>
      <vt:lpstr>«Доброе» стихотворение. </vt:lpstr>
      <vt:lpstr>«Добрый» кроссворд. (Романенкова Александра)</vt:lpstr>
      <vt:lpstr> Ребус. (Романенкова Александра) </vt:lpstr>
      <vt:lpstr>Давайте поиграем. </vt:lpstr>
      <vt:lpstr>Благодарим за внимание!!!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Ruccich</cp:lastModifiedBy>
  <cp:revision>40</cp:revision>
  <dcterms:created xsi:type="dcterms:W3CDTF">2012-08-12T16:04:58Z</dcterms:created>
  <dcterms:modified xsi:type="dcterms:W3CDTF">2013-11-25T18:19:43Z</dcterms:modified>
</cp:coreProperties>
</file>